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-78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4C2EE1-54C9-4B9C-97D2-7592DC43904A}" type="datetimeFigureOut">
              <a:rPr lang="en-US" smtClean="0"/>
              <a:t>03-Oct-17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D6AD-1A70-4ED6-A13D-1BEA70B4CB9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On-screen Show (16:9)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sony</dc:creator>
  <cp:lastModifiedBy>sony</cp:lastModifiedBy>
  <cp:revision>1</cp:revision>
  <dcterms:created xsi:type="dcterms:W3CDTF">2017-10-03T09:59:50Z</dcterms:created>
  <dcterms:modified xsi:type="dcterms:W3CDTF">2017-10-03T10:03:59Z</dcterms:modified>
</cp:coreProperties>
</file>

<file path=docProps/thumbnail.jpeg>
</file>